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86" r:id="rId2"/>
    <p:sldId id="265" r:id="rId3"/>
    <p:sldId id="292" r:id="rId4"/>
    <p:sldId id="293" r:id="rId5"/>
    <p:sldId id="288" r:id="rId6"/>
    <p:sldId id="289" r:id="rId7"/>
    <p:sldId id="287" r:id="rId8"/>
    <p:sldId id="29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547" userDrawn="1">
          <p15:clr>
            <a:srgbClr val="A4A3A4"/>
          </p15:clr>
        </p15:guide>
        <p15:guide id="4" pos="4929" userDrawn="1">
          <p15:clr>
            <a:srgbClr val="A4A3A4"/>
          </p15:clr>
        </p15:guide>
        <p15:guide id="5" pos="15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5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A1DC3E-F5CE-4149-B4E3-C623089EEC5D}" v="9" dt="2023-09-01T10:22:03.9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8"/>
      </p:cViewPr>
      <p:guideLst>
        <p:guide orient="horz" pos="2160"/>
        <p:guide pos="3840"/>
        <p:guide pos="2547"/>
        <p:guide pos="4929"/>
        <p:guide pos="15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o Pellegrino" userId="be478e81-28bd-4411-99d0-201c608a1088" providerId="ADAL" clId="{DEF38D3C-1F2A-4660-B12F-0B657DE2306F}"/>
    <pc:docChg chg="custSel modSld">
      <pc:chgData name="Marco Pellegrino" userId="be478e81-28bd-4411-99d0-201c608a1088" providerId="ADAL" clId="{DEF38D3C-1F2A-4660-B12F-0B657DE2306F}" dt="2023-07-11T08:43:45.840" v="4" actId="1076"/>
      <pc:docMkLst>
        <pc:docMk/>
      </pc:docMkLst>
      <pc:sldChg chg="delSp modSp mod">
        <pc:chgData name="Marco Pellegrino" userId="be478e81-28bd-4411-99d0-201c608a1088" providerId="ADAL" clId="{DEF38D3C-1F2A-4660-B12F-0B657DE2306F}" dt="2023-07-11T08:43:45.840" v="4" actId="1076"/>
        <pc:sldMkLst>
          <pc:docMk/>
          <pc:sldMk cId="2896503652" sldId="291"/>
        </pc:sldMkLst>
        <pc:picChg chg="mod">
          <ac:chgData name="Marco Pellegrino" userId="be478e81-28bd-4411-99d0-201c608a1088" providerId="ADAL" clId="{DEF38D3C-1F2A-4660-B12F-0B657DE2306F}" dt="2023-07-11T08:43:45.840" v="4" actId="1076"/>
          <ac:picMkLst>
            <pc:docMk/>
            <pc:sldMk cId="2896503652" sldId="291"/>
            <ac:picMk id="3" creationId="{77BF2FCB-C552-C424-044A-02D6C06B6F95}"/>
          </ac:picMkLst>
        </pc:picChg>
        <pc:picChg chg="del">
          <ac:chgData name="Marco Pellegrino" userId="be478e81-28bd-4411-99d0-201c608a1088" providerId="ADAL" clId="{DEF38D3C-1F2A-4660-B12F-0B657DE2306F}" dt="2023-07-11T08:43:44.311" v="2" actId="478"/>
          <ac:picMkLst>
            <pc:docMk/>
            <pc:sldMk cId="2896503652" sldId="291"/>
            <ac:picMk id="4" creationId="{28A1ABDA-6DF6-9B30-10F9-4D73D824C336}"/>
          </ac:picMkLst>
        </pc:picChg>
      </pc:sldChg>
    </pc:docChg>
  </pc:docChgLst>
  <pc:docChgLst>
    <pc:chgData name="Marco Pellegrino" userId="be478e81-28bd-4411-99d0-201c608a1088" providerId="ADAL" clId="{79A1DC3E-F5CE-4149-B4E3-C623089EEC5D}"/>
    <pc:docChg chg="undo custSel addSld delSld modSld sldOrd">
      <pc:chgData name="Marco Pellegrino" userId="be478e81-28bd-4411-99d0-201c608a1088" providerId="ADAL" clId="{79A1DC3E-F5CE-4149-B4E3-C623089EEC5D}" dt="2023-09-12T13:56:14.996" v="744" actId="113"/>
      <pc:docMkLst>
        <pc:docMk/>
      </pc:docMkLst>
      <pc:sldChg chg="addSp delSp modSp mod">
        <pc:chgData name="Marco Pellegrino" userId="be478e81-28bd-4411-99d0-201c608a1088" providerId="ADAL" clId="{79A1DC3E-F5CE-4149-B4E3-C623089EEC5D}" dt="2023-09-12T08:49:00.173" v="297" actId="22"/>
        <pc:sldMkLst>
          <pc:docMk/>
          <pc:sldMk cId="1915789757" sldId="265"/>
        </pc:sldMkLst>
        <pc:spChg chg="mod">
          <ac:chgData name="Marco Pellegrino" userId="be478e81-28bd-4411-99d0-201c608a1088" providerId="ADAL" clId="{79A1DC3E-F5CE-4149-B4E3-C623089EEC5D}" dt="2023-09-01T10:19:45.248" v="106" actId="20577"/>
          <ac:spMkLst>
            <pc:docMk/>
            <pc:sldMk cId="1915789757" sldId="265"/>
            <ac:spMk id="2" creationId="{E66BC517-9EC6-1F1B-F031-C90ADD569704}"/>
          </ac:spMkLst>
        </pc:spChg>
        <pc:picChg chg="add">
          <ac:chgData name="Marco Pellegrino" userId="be478e81-28bd-4411-99d0-201c608a1088" providerId="ADAL" clId="{79A1DC3E-F5CE-4149-B4E3-C623089EEC5D}" dt="2023-09-12T08:49:00.173" v="297" actId="22"/>
          <ac:picMkLst>
            <pc:docMk/>
            <pc:sldMk cId="1915789757" sldId="265"/>
            <ac:picMk id="4" creationId="{4E9BA14F-BE4F-A5C7-54B5-309A37F99308}"/>
          </ac:picMkLst>
        </pc:picChg>
        <pc:picChg chg="del">
          <ac:chgData name="Marco Pellegrino" userId="be478e81-28bd-4411-99d0-201c608a1088" providerId="ADAL" clId="{79A1DC3E-F5CE-4149-B4E3-C623089EEC5D}" dt="2023-09-11T10:22:38.749" v="284" actId="478"/>
          <ac:picMkLst>
            <pc:docMk/>
            <pc:sldMk cId="1915789757" sldId="265"/>
            <ac:picMk id="5" creationId="{BECC3BFD-117F-CC92-AF97-74A5EA3A696F}"/>
          </ac:picMkLst>
        </pc:picChg>
      </pc:sldChg>
      <pc:sldChg chg="del">
        <pc:chgData name="Marco Pellegrino" userId="be478e81-28bd-4411-99d0-201c608a1088" providerId="ADAL" clId="{79A1DC3E-F5CE-4149-B4E3-C623089EEC5D}" dt="2023-09-01T10:18:01.384" v="3" actId="47"/>
        <pc:sldMkLst>
          <pc:docMk/>
          <pc:sldMk cId="2397087423" sldId="279"/>
        </pc:sldMkLst>
      </pc:sldChg>
      <pc:sldChg chg="del">
        <pc:chgData name="Marco Pellegrino" userId="be478e81-28bd-4411-99d0-201c608a1088" providerId="ADAL" clId="{79A1DC3E-F5CE-4149-B4E3-C623089EEC5D}" dt="2023-09-01T10:18:04.189" v="6" actId="47"/>
        <pc:sldMkLst>
          <pc:docMk/>
          <pc:sldMk cId="1566763658" sldId="284"/>
        </pc:sldMkLst>
      </pc:sldChg>
      <pc:sldChg chg="addSp delSp modSp add mod">
        <pc:chgData name="Marco Pellegrino" userId="be478e81-28bd-4411-99d0-201c608a1088" providerId="ADAL" clId="{79A1DC3E-F5CE-4149-B4E3-C623089EEC5D}" dt="2023-09-12T13:50:47.961" v="309" actId="1076"/>
        <pc:sldMkLst>
          <pc:docMk/>
          <pc:sldMk cId="1666039200" sldId="287"/>
        </pc:sldMkLst>
        <pc:spChg chg="mod">
          <ac:chgData name="Marco Pellegrino" userId="be478e81-28bd-4411-99d0-201c608a1088" providerId="ADAL" clId="{79A1DC3E-F5CE-4149-B4E3-C623089EEC5D}" dt="2023-09-01T10:19:12.586" v="64" actId="20577"/>
          <ac:spMkLst>
            <pc:docMk/>
            <pc:sldMk cId="1666039200" sldId="287"/>
            <ac:spMk id="2" creationId="{E66BC517-9EC6-1F1B-F031-C90ADD569704}"/>
          </ac:spMkLst>
        </pc:spChg>
        <pc:picChg chg="add mod">
          <ac:chgData name="Marco Pellegrino" userId="be478e81-28bd-4411-99d0-201c608a1088" providerId="ADAL" clId="{79A1DC3E-F5CE-4149-B4E3-C623089EEC5D}" dt="2023-09-12T13:50:47.961" v="309" actId="1076"/>
          <ac:picMkLst>
            <pc:docMk/>
            <pc:sldMk cId="1666039200" sldId="287"/>
            <ac:picMk id="4" creationId="{E25FCCA3-CD53-1B83-9143-20BBFB751EC9}"/>
          </ac:picMkLst>
        </pc:picChg>
        <pc:picChg chg="del">
          <ac:chgData name="Marco Pellegrino" userId="be478e81-28bd-4411-99d0-201c608a1088" providerId="ADAL" clId="{79A1DC3E-F5CE-4149-B4E3-C623089EEC5D}" dt="2023-09-01T10:19:14.711" v="65" actId="478"/>
          <ac:picMkLst>
            <pc:docMk/>
            <pc:sldMk cId="1666039200" sldId="287"/>
            <ac:picMk id="5" creationId="{BECC3BFD-117F-CC92-AF97-74A5EA3A696F}"/>
          </ac:picMkLst>
        </pc:picChg>
      </pc:sldChg>
      <pc:sldChg chg="del">
        <pc:chgData name="Marco Pellegrino" userId="be478e81-28bd-4411-99d0-201c608a1088" providerId="ADAL" clId="{79A1DC3E-F5CE-4149-B4E3-C623089EEC5D}" dt="2023-09-01T10:18:02.163" v="4" actId="47"/>
        <pc:sldMkLst>
          <pc:docMk/>
          <pc:sldMk cId="1053632199" sldId="288"/>
        </pc:sldMkLst>
      </pc:sldChg>
      <pc:sldChg chg="addSp modSp add mod ord">
        <pc:chgData name="Marco Pellegrino" userId="be478e81-28bd-4411-99d0-201c608a1088" providerId="ADAL" clId="{79A1DC3E-F5CE-4149-B4E3-C623089EEC5D}" dt="2023-09-12T13:41:51.011" v="301" actId="1076"/>
        <pc:sldMkLst>
          <pc:docMk/>
          <pc:sldMk cId="1752951484" sldId="288"/>
        </pc:sldMkLst>
        <pc:spChg chg="mod">
          <ac:chgData name="Marco Pellegrino" userId="be478e81-28bd-4411-99d0-201c608a1088" providerId="ADAL" clId="{79A1DC3E-F5CE-4149-B4E3-C623089EEC5D}" dt="2023-09-01T10:20:48.555" v="163" actId="20577"/>
          <ac:spMkLst>
            <pc:docMk/>
            <pc:sldMk cId="1752951484" sldId="288"/>
            <ac:spMk id="2" creationId="{E66BC517-9EC6-1F1B-F031-C90ADD569704}"/>
          </ac:spMkLst>
        </pc:spChg>
        <pc:picChg chg="add mod">
          <ac:chgData name="Marco Pellegrino" userId="be478e81-28bd-4411-99d0-201c608a1088" providerId="ADAL" clId="{79A1DC3E-F5CE-4149-B4E3-C623089EEC5D}" dt="2023-09-12T13:41:51.011" v="301" actId="1076"/>
          <ac:picMkLst>
            <pc:docMk/>
            <pc:sldMk cId="1752951484" sldId="288"/>
            <ac:picMk id="4" creationId="{A1D3D5EE-092F-0AD1-7E82-5FD84063B659}"/>
          </ac:picMkLst>
        </pc:picChg>
      </pc:sldChg>
      <pc:sldChg chg="del">
        <pc:chgData name="Marco Pellegrino" userId="be478e81-28bd-4411-99d0-201c608a1088" providerId="ADAL" clId="{79A1DC3E-F5CE-4149-B4E3-C623089EEC5D}" dt="2023-09-01T10:18:02.823" v="5" actId="47"/>
        <pc:sldMkLst>
          <pc:docMk/>
          <pc:sldMk cId="2652424097" sldId="289"/>
        </pc:sldMkLst>
      </pc:sldChg>
      <pc:sldChg chg="addSp modSp add mod ord">
        <pc:chgData name="Marco Pellegrino" userId="be478e81-28bd-4411-99d0-201c608a1088" providerId="ADAL" clId="{79A1DC3E-F5CE-4149-B4E3-C623089EEC5D}" dt="2023-09-12T13:50:11.592" v="304" actId="1076"/>
        <pc:sldMkLst>
          <pc:docMk/>
          <pc:sldMk cId="4112034589" sldId="289"/>
        </pc:sldMkLst>
        <pc:spChg chg="mod">
          <ac:chgData name="Marco Pellegrino" userId="be478e81-28bd-4411-99d0-201c608a1088" providerId="ADAL" clId="{79A1DC3E-F5CE-4149-B4E3-C623089EEC5D}" dt="2023-09-01T10:21:09.690" v="199" actId="20577"/>
          <ac:spMkLst>
            <pc:docMk/>
            <pc:sldMk cId="4112034589" sldId="289"/>
            <ac:spMk id="2" creationId="{E66BC517-9EC6-1F1B-F031-C90ADD569704}"/>
          </ac:spMkLst>
        </pc:spChg>
        <pc:picChg chg="add mod">
          <ac:chgData name="Marco Pellegrino" userId="be478e81-28bd-4411-99d0-201c608a1088" providerId="ADAL" clId="{79A1DC3E-F5CE-4149-B4E3-C623089EEC5D}" dt="2023-09-12T13:50:11.592" v="304" actId="1076"/>
          <ac:picMkLst>
            <pc:docMk/>
            <pc:sldMk cId="4112034589" sldId="289"/>
            <ac:picMk id="4" creationId="{419B7FFC-A2E3-72E1-9788-B41F7E3171D4}"/>
          </ac:picMkLst>
        </pc:picChg>
      </pc:sldChg>
      <pc:sldChg chg="del">
        <pc:chgData name="Marco Pellegrino" userId="be478e81-28bd-4411-99d0-201c608a1088" providerId="ADAL" clId="{79A1DC3E-F5CE-4149-B4E3-C623089EEC5D}" dt="2023-09-01T10:18:01.101" v="2" actId="47"/>
        <pc:sldMkLst>
          <pc:docMk/>
          <pc:sldMk cId="321509162" sldId="290"/>
        </pc:sldMkLst>
      </pc:sldChg>
      <pc:sldChg chg="modSp add del mod ord">
        <pc:chgData name="Marco Pellegrino" userId="be478e81-28bd-4411-99d0-201c608a1088" providerId="ADAL" clId="{79A1DC3E-F5CE-4149-B4E3-C623089EEC5D}" dt="2023-09-12T08:18:37.918" v="293" actId="47"/>
        <pc:sldMkLst>
          <pc:docMk/>
          <pc:sldMk cId="4160558955" sldId="290"/>
        </pc:sldMkLst>
        <pc:spChg chg="mod">
          <ac:chgData name="Marco Pellegrino" userId="be478e81-28bd-4411-99d0-201c608a1088" providerId="ADAL" clId="{79A1DC3E-F5CE-4149-B4E3-C623089EEC5D}" dt="2023-09-01T10:21:40.144" v="213" actId="20577"/>
          <ac:spMkLst>
            <pc:docMk/>
            <pc:sldMk cId="4160558955" sldId="290"/>
            <ac:spMk id="2" creationId="{E66BC517-9EC6-1F1B-F031-C90ADD569704}"/>
          </ac:spMkLst>
        </pc:spChg>
      </pc:sldChg>
      <pc:sldChg chg="add del">
        <pc:chgData name="Marco Pellegrino" userId="be478e81-28bd-4411-99d0-201c608a1088" providerId="ADAL" clId="{79A1DC3E-F5CE-4149-B4E3-C623089EEC5D}" dt="2023-09-01T10:21:33.063" v="200" actId="47"/>
        <pc:sldMkLst>
          <pc:docMk/>
          <pc:sldMk cId="1668022575" sldId="291"/>
        </pc:sldMkLst>
      </pc:sldChg>
      <pc:sldChg chg="delSp del mod">
        <pc:chgData name="Marco Pellegrino" userId="be478e81-28bd-4411-99d0-201c608a1088" providerId="ADAL" clId="{79A1DC3E-F5CE-4149-B4E3-C623089EEC5D}" dt="2023-09-01T10:17:59.011" v="1" actId="47"/>
        <pc:sldMkLst>
          <pc:docMk/>
          <pc:sldMk cId="2896503652" sldId="291"/>
        </pc:sldMkLst>
        <pc:picChg chg="del">
          <ac:chgData name="Marco Pellegrino" userId="be478e81-28bd-4411-99d0-201c608a1088" providerId="ADAL" clId="{79A1DC3E-F5CE-4149-B4E3-C623089EEC5D}" dt="2023-09-01T10:17:57.494" v="0" actId="478"/>
          <ac:picMkLst>
            <pc:docMk/>
            <pc:sldMk cId="2896503652" sldId="291"/>
            <ac:picMk id="3" creationId="{77BF2FCB-C552-C424-044A-02D6C06B6F95}"/>
          </ac:picMkLst>
        </pc:picChg>
      </pc:sldChg>
      <pc:sldChg chg="addSp delSp modSp add mod">
        <pc:chgData name="Marco Pellegrino" userId="be478e81-28bd-4411-99d0-201c608a1088" providerId="ADAL" clId="{79A1DC3E-F5CE-4149-B4E3-C623089EEC5D}" dt="2023-09-12T08:48:06.011" v="296" actId="14100"/>
        <pc:sldMkLst>
          <pc:docMk/>
          <pc:sldMk cId="1306446778" sldId="292"/>
        </pc:sldMkLst>
        <pc:spChg chg="mod">
          <ac:chgData name="Marco Pellegrino" userId="be478e81-28bd-4411-99d0-201c608a1088" providerId="ADAL" clId="{79A1DC3E-F5CE-4149-B4E3-C623089EEC5D}" dt="2023-09-01T10:19:39.072" v="96" actId="20577"/>
          <ac:spMkLst>
            <pc:docMk/>
            <pc:sldMk cId="1306446778" sldId="292"/>
            <ac:spMk id="2" creationId="{E66BC517-9EC6-1F1B-F031-C90ADD569704}"/>
          </ac:spMkLst>
        </pc:spChg>
        <pc:picChg chg="add mod">
          <ac:chgData name="Marco Pellegrino" userId="be478e81-28bd-4411-99d0-201c608a1088" providerId="ADAL" clId="{79A1DC3E-F5CE-4149-B4E3-C623089EEC5D}" dt="2023-09-12T08:48:06.011" v="296" actId="14100"/>
          <ac:picMkLst>
            <pc:docMk/>
            <pc:sldMk cId="1306446778" sldId="292"/>
            <ac:picMk id="4" creationId="{4CF3B166-CE9E-2813-E7B5-F081DBEB3328}"/>
          </ac:picMkLst>
        </pc:picChg>
        <pc:picChg chg="del">
          <ac:chgData name="Marco Pellegrino" userId="be478e81-28bd-4411-99d0-201c608a1088" providerId="ADAL" clId="{79A1DC3E-F5CE-4149-B4E3-C623089EEC5D}" dt="2023-09-11T10:22:39.848" v="285" actId="478"/>
          <ac:picMkLst>
            <pc:docMk/>
            <pc:sldMk cId="1306446778" sldId="292"/>
            <ac:picMk id="5" creationId="{BECC3BFD-117F-CC92-AF97-74A5EA3A696F}"/>
          </ac:picMkLst>
        </pc:picChg>
      </pc:sldChg>
      <pc:sldChg chg="addSp delSp modSp add mod">
        <pc:chgData name="Marco Pellegrino" userId="be478e81-28bd-4411-99d0-201c608a1088" providerId="ADAL" clId="{79A1DC3E-F5CE-4149-B4E3-C623089EEC5D}" dt="2023-09-12T08:52:07.327" v="298" actId="22"/>
        <pc:sldMkLst>
          <pc:docMk/>
          <pc:sldMk cId="1831195532" sldId="293"/>
        </pc:sldMkLst>
        <pc:spChg chg="mod">
          <ac:chgData name="Marco Pellegrino" userId="be478e81-28bd-4411-99d0-201c608a1088" providerId="ADAL" clId="{79A1DC3E-F5CE-4149-B4E3-C623089EEC5D}" dt="2023-09-01T10:20:14.437" v="125" actId="20577"/>
          <ac:spMkLst>
            <pc:docMk/>
            <pc:sldMk cId="1831195532" sldId="293"/>
            <ac:spMk id="2" creationId="{E66BC517-9EC6-1F1B-F031-C90ADD569704}"/>
          </ac:spMkLst>
        </pc:spChg>
        <pc:picChg chg="add">
          <ac:chgData name="Marco Pellegrino" userId="be478e81-28bd-4411-99d0-201c608a1088" providerId="ADAL" clId="{79A1DC3E-F5CE-4149-B4E3-C623089EEC5D}" dt="2023-09-12T08:52:07.327" v="298" actId="22"/>
          <ac:picMkLst>
            <pc:docMk/>
            <pc:sldMk cId="1831195532" sldId="293"/>
            <ac:picMk id="4" creationId="{76BB3BA0-A46C-A967-BBC9-C2F4AA7EA4BF}"/>
          </ac:picMkLst>
        </pc:picChg>
        <pc:picChg chg="del">
          <ac:chgData name="Marco Pellegrino" userId="be478e81-28bd-4411-99d0-201c608a1088" providerId="ADAL" clId="{79A1DC3E-F5CE-4149-B4E3-C623089EEC5D}" dt="2023-09-11T10:22:43.704" v="286" actId="478"/>
          <ac:picMkLst>
            <pc:docMk/>
            <pc:sldMk cId="1831195532" sldId="293"/>
            <ac:picMk id="5" creationId="{BECC3BFD-117F-CC92-AF97-74A5EA3A696F}"/>
          </ac:picMkLst>
        </pc:picChg>
      </pc:sldChg>
      <pc:sldChg chg="addSp modSp add mod">
        <pc:chgData name="Marco Pellegrino" userId="be478e81-28bd-4411-99d0-201c608a1088" providerId="ADAL" clId="{79A1DC3E-F5CE-4149-B4E3-C623089EEC5D}" dt="2023-09-12T13:56:14.996" v="744" actId="113"/>
        <pc:sldMkLst>
          <pc:docMk/>
          <pc:sldMk cId="424114044" sldId="294"/>
        </pc:sldMkLst>
        <pc:spChg chg="mod">
          <ac:chgData name="Marco Pellegrino" userId="be478e81-28bd-4411-99d0-201c608a1088" providerId="ADAL" clId="{79A1DC3E-F5CE-4149-B4E3-C623089EEC5D}" dt="2023-09-01T10:22:00.117" v="224" actId="20577"/>
          <ac:spMkLst>
            <pc:docMk/>
            <pc:sldMk cId="424114044" sldId="294"/>
            <ac:spMk id="2" creationId="{E66BC517-9EC6-1F1B-F031-C90ADD569704}"/>
          </ac:spMkLst>
        </pc:spChg>
        <pc:spChg chg="add mod">
          <ac:chgData name="Marco Pellegrino" userId="be478e81-28bd-4411-99d0-201c608a1088" providerId="ADAL" clId="{79A1DC3E-F5CE-4149-B4E3-C623089EEC5D}" dt="2023-09-12T13:56:14.996" v="744" actId="113"/>
          <ac:spMkLst>
            <pc:docMk/>
            <pc:sldMk cId="424114044" sldId="294"/>
            <ac:spMk id="3" creationId="{B4052748-15D3-8E79-90E3-D7871172CE33}"/>
          </ac:spMkLst>
        </pc:spChg>
      </pc:sldChg>
    </pc:docChg>
  </pc:docChgLst>
  <pc:docChgLst>
    <pc:chgData name="Marco Pellegrino" userId="be478e81-28bd-4411-99d0-201c608a1088" providerId="ADAL" clId="{586F53AC-790D-4727-81D7-465E18821AF4}"/>
    <pc:docChg chg="undo custSel addSld delSld modSld sldOrd">
      <pc:chgData name="Marco Pellegrino" userId="be478e81-28bd-4411-99d0-201c608a1088" providerId="ADAL" clId="{586F53AC-790D-4727-81D7-465E18821AF4}" dt="2023-07-11T10:46:58.423" v="433" actId="1076"/>
      <pc:docMkLst>
        <pc:docMk/>
      </pc:docMkLst>
      <pc:sldChg chg="del">
        <pc:chgData name="Marco Pellegrino" userId="be478e81-28bd-4411-99d0-201c608a1088" providerId="ADAL" clId="{586F53AC-790D-4727-81D7-465E18821AF4}" dt="2023-07-11T10:34:18.043" v="430" actId="47"/>
        <pc:sldMkLst>
          <pc:docMk/>
          <pc:sldMk cId="492970162" sldId="256"/>
        </pc:sldMkLst>
      </pc:sldChg>
      <pc:sldChg chg="del">
        <pc:chgData name="Marco Pellegrino" userId="be478e81-28bd-4411-99d0-201c608a1088" providerId="ADAL" clId="{586F53AC-790D-4727-81D7-465E18821AF4}" dt="2023-07-10T08:59:10.300" v="1" actId="47"/>
        <pc:sldMkLst>
          <pc:docMk/>
          <pc:sldMk cId="3251274527" sldId="257"/>
        </pc:sldMkLst>
      </pc:sldChg>
      <pc:sldChg chg="del">
        <pc:chgData name="Marco Pellegrino" userId="be478e81-28bd-4411-99d0-201c608a1088" providerId="ADAL" clId="{586F53AC-790D-4727-81D7-465E18821AF4}" dt="2023-07-10T08:59:09.377" v="0" actId="47"/>
        <pc:sldMkLst>
          <pc:docMk/>
          <pc:sldMk cId="3152348017" sldId="258"/>
        </pc:sldMkLst>
      </pc:sldChg>
      <pc:sldChg chg="del">
        <pc:chgData name="Marco Pellegrino" userId="be478e81-28bd-4411-99d0-201c608a1088" providerId="ADAL" clId="{586F53AC-790D-4727-81D7-465E18821AF4}" dt="2023-07-10T08:59:13.178" v="4" actId="47"/>
        <pc:sldMkLst>
          <pc:docMk/>
          <pc:sldMk cId="821701527" sldId="259"/>
        </pc:sldMkLst>
      </pc:sldChg>
      <pc:sldChg chg="del">
        <pc:chgData name="Marco Pellegrino" userId="be478e81-28bd-4411-99d0-201c608a1088" providerId="ADAL" clId="{586F53AC-790D-4727-81D7-465E18821AF4}" dt="2023-07-10T10:22:32.739" v="331" actId="47"/>
        <pc:sldMkLst>
          <pc:docMk/>
          <pc:sldMk cId="2830611475" sldId="263"/>
        </pc:sldMkLst>
      </pc:sldChg>
      <pc:sldChg chg="addSp delSp modSp mod ord">
        <pc:chgData name="Marco Pellegrino" userId="be478e81-28bd-4411-99d0-201c608a1088" providerId="ADAL" clId="{586F53AC-790D-4727-81D7-465E18821AF4}" dt="2023-07-10T10:34:53.978" v="354"/>
        <pc:sldMkLst>
          <pc:docMk/>
          <pc:sldMk cId="1915789757" sldId="265"/>
        </pc:sldMkLst>
        <pc:spChg chg="mod">
          <ac:chgData name="Marco Pellegrino" userId="be478e81-28bd-4411-99d0-201c608a1088" providerId="ADAL" clId="{586F53AC-790D-4727-81D7-465E18821AF4}" dt="2023-07-10T09:21:25.356" v="256" actId="20577"/>
          <ac:spMkLst>
            <pc:docMk/>
            <pc:sldMk cId="1915789757" sldId="265"/>
            <ac:spMk id="2" creationId="{E66BC517-9EC6-1F1B-F031-C90ADD569704}"/>
          </ac:spMkLst>
        </pc:spChg>
        <pc:picChg chg="del">
          <ac:chgData name="Marco Pellegrino" userId="be478e81-28bd-4411-99d0-201c608a1088" providerId="ADAL" clId="{586F53AC-790D-4727-81D7-465E18821AF4}" dt="2023-07-10T09:20:59.620" v="204" actId="478"/>
          <ac:picMkLst>
            <pc:docMk/>
            <pc:sldMk cId="1915789757" sldId="265"/>
            <ac:picMk id="3" creationId="{C990A3B4-BD57-2EBA-6583-D2FD24FF1E19}"/>
          </ac:picMkLst>
        </pc:picChg>
        <pc:picChg chg="add mod">
          <ac:chgData name="Marco Pellegrino" userId="be478e81-28bd-4411-99d0-201c608a1088" providerId="ADAL" clId="{586F53AC-790D-4727-81D7-465E18821AF4}" dt="2023-07-10T09:21:03.641" v="207" actId="1076"/>
          <ac:picMkLst>
            <pc:docMk/>
            <pc:sldMk cId="1915789757" sldId="265"/>
            <ac:picMk id="5" creationId="{BECC3BFD-117F-CC92-AF97-74A5EA3A696F}"/>
          </ac:picMkLst>
        </pc:picChg>
      </pc:sldChg>
      <pc:sldChg chg="del">
        <pc:chgData name="Marco Pellegrino" userId="be478e81-28bd-4411-99d0-201c608a1088" providerId="ADAL" clId="{586F53AC-790D-4727-81D7-465E18821AF4}" dt="2023-07-10T08:59:10.715" v="2" actId="47"/>
        <pc:sldMkLst>
          <pc:docMk/>
          <pc:sldMk cId="3574881209" sldId="266"/>
        </pc:sldMkLst>
      </pc:sldChg>
      <pc:sldChg chg="del">
        <pc:chgData name="Marco Pellegrino" userId="be478e81-28bd-4411-99d0-201c608a1088" providerId="ADAL" clId="{586F53AC-790D-4727-81D7-465E18821AF4}" dt="2023-07-10T09:04:20.821" v="76" actId="47"/>
        <pc:sldMkLst>
          <pc:docMk/>
          <pc:sldMk cId="1340117957" sldId="267"/>
        </pc:sldMkLst>
      </pc:sldChg>
      <pc:sldChg chg="del">
        <pc:chgData name="Marco Pellegrino" userId="be478e81-28bd-4411-99d0-201c608a1088" providerId="ADAL" clId="{586F53AC-790D-4727-81D7-465E18821AF4}" dt="2023-07-10T09:04:24.548" v="77" actId="47"/>
        <pc:sldMkLst>
          <pc:docMk/>
          <pc:sldMk cId="2333417194" sldId="268"/>
        </pc:sldMkLst>
      </pc:sldChg>
      <pc:sldChg chg="del">
        <pc:chgData name="Marco Pellegrino" userId="be478e81-28bd-4411-99d0-201c608a1088" providerId="ADAL" clId="{586F53AC-790D-4727-81D7-465E18821AF4}" dt="2023-07-10T09:08:42.293" v="163" actId="47"/>
        <pc:sldMkLst>
          <pc:docMk/>
          <pc:sldMk cId="3634463652" sldId="269"/>
        </pc:sldMkLst>
      </pc:sldChg>
      <pc:sldChg chg="del">
        <pc:chgData name="Marco Pellegrino" userId="be478e81-28bd-4411-99d0-201c608a1088" providerId="ADAL" clId="{586F53AC-790D-4727-81D7-465E18821AF4}" dt="2023-07-10T09:04:25.988" v="78" actId="47"/>
        <pc:sldMkLst>
          <pc:docMk/>
          <pc:sldMk cId="1287830769" sldId="273"/>
        </pc:sldMkLst>
      </pc:sldChg>
      <pc:sldChg chg="del">
        <pc:chgData name="Marco Pellegrino" userId="be478e81-28bd-4411-99d0-201c608a1088" providerId="ADAL" clId="{586F53AC-790D-4727-81D7-465E18821AF4}" dt="2023-07-10T09:04:07.820" v="73" actId="47"/>
        <pc:sldMkLst>
          <pc:docMk/>
          <pc:sldMk cId="34190784" sldId="274"/>
        </pc:sldMkLst>
      </pc:sldChg>
      <pc:sldChg chg="del">
        <pc:chgData name="Marco Pellegrino" userId="be478e81-28bd-4411-99d0-201c608a1088" providerId="ADAL" clId="{586F53AC-790D-4727-81D7-465E18821AF4}" dt="2023-07-10T09:04:04.341" v="72" actId="47"/>
        <pc:sldMkLst>
          <pc:docMk/>
          <pc:sldMk cId="1537984919" sldId="275"/>
        </pc:sldMkLst>
      </pc:sldChg>
      <pc:sldChg chg="del">
        <pc:chgData name="Marco Pellegrino" userId="be478e81-28bd-4411-99d0-201c608a1088" providerId="ADAL" clId="{586F53AC-790D-4727-81D7-465E18821AF4}" dt="2023-07-10T09:04:01.329" v="71" actId="47"/>
        <pc:sldMkLst>
          <pc:docMk/>
          <pc:sldMk cId="1522910147" sldId="276"/>
        </pc:sldMkLst>
      </pc:sldChg>
      <pc:sldChg chg="del">
        <pc:chgData name="Marco Pellegrino" userId="be478e81-28bd-4411-99d0-201c608a1088" providerId="ADAL" clId="{586F53AC-790D-4727-81D7-465E18821AF4}" dt="2023-07-10T09:04:27.804" v="79" actId="47"/>
        <pc:sldMkLst>
          <pc:docMk/>
          <pc:sldMk cId="3133982750" sldId="277"/>
        </pc:sldMkLst>
      </pc:sldChg>
      <pc:sldChg chg="del ord">
        <pc:chgData name="Marco Pellegrino" userId="be478e81-28bd-4411-99d0-201c608a1088" providerId="ADAL" clId="{586F53AC-790D-4727-81D7-465E18821AF4}" dt="2023-07-10T10:24:00.640" v="352" actId="47"/>
        <pc:sldMkLst>
          <pc:docMk/>
          <pc:sldMk cId="584886868" sldId="278"/>
        </pc:sldMkLst>
      </pc:sldChg>
      <pc:sldChg chg="modSp mod">
        <pc:chgData name="Marco Pellegrino" userId="be478e81-28bd-4411-99d0-201c608a1088" providerId="ADAL" clId="{586F53AC-790D-4727-81D7-465E18821AF4}" dt="2023-07-10T09:21:38.144" v="264" actId="20577"/>
        <pc:sldMkLst>
          <pc:docMk/>
          <pc:sldMk cId="2397087423" sldId="279"/>
        </pc:sldMkLst>
        <pc:spChg chg="mod">
          <ac:chgData name="Marco Pellegrino" userId="be478e81-28bd-4411-99d0-201c608a1088" providerId="ADAL" clId="{586F53AC-790D-4727-81D7-465E18821AF4}" dt="2023-07-10T09:21:38.144" v="264" actId="20577"/>
          <ac:spMkLst>
            <pc:docMk/>
            <pc:sldMk cId="2397087423" sldId="279"/>
            <ac:spMk id="9" creationId="{EAFE0F4F-77BA-0F34-EC41-A4DB4F28A8A0}"/>
          </ac:spMkLst>
        </pc:spChg>
      </pc:sldChg>
      <pc:sldChg chg="del">
        <pc:chgData name="Marco Pellegrino" userId="be478e81-28bd-4411-99d0-201c608a1088" providerId="ADAL" clId="{586F53AC-790D-4727-81D7-465E18821AF4}" dt="2023-07-10T08:59:12.309" v="3" actId="47"/>
        <pc:sldMkLst>
          <pc:docMk/>
          <pc:sldMk cId="520250684" sldId="282"/>
        </pc:sldMkLst>
      </pc:sldChg>
      <pc:sldChg chg="del">
        <pc:chgData name="Marco Pellegrino" userId="be478e81-28bd-4411-99d0-201c608a1088" providerId="ADAL" clId="{586F53AC-790D-4727-81D7-465E18821AF4}" dt="2023-07-10T09:04:08.643" v="74" actId="47"/>
        <pc:sldMkLst>
          <pc:docMk/>
          <pc:sldMk cId="2339295221" sldId="283"/>
        </pc:sldMkLst>
      </pc:sldChg>
      <pc:sldChg chg="ord">
        <pc:chgData name="Marco Pellegrino" userId="be478e81-28bd-4411-99d0-201c608a1088" providerId="ADAL" clId="{586F53AC-790D-4727-81D7-465E18821AF4}" dt="2023-07-10T10:23:26.278" v="351"/>
        <pc:sldMkLst>
          <pc:docMk/>
          <pc:sldMk cId="1566763658" sldId="284"/>
        </pc:sldMkLst>
      </pc:sldChg>
      <pc:sldChg chg="del">
        <pc:chgData name="Marco Pellegrino" userId="be478e81-28bd-4411-99d0-201c608a1088" providerId="ADAL" clId="{586F53AC-790D-4727-81D7-465E18821AF4}" dt="2023-07-10T09:04:19.088" v="75" actId="47"/>
        <pc:sldMkLst>
          <pc:docMk/>
          <pc:sldMk cId="3829540414" sldId="285"/>
        </pc:sldMkLst>
      </pc:sldChg>
      <pc:sldChg chg="addSp delSp modSp add mod">
        <pc:chgData name="Marco Pellegrino" userId="be478e81-28bd-4411-99d0-201c608a1088" providerId="ADAL" clId="{586F53AC-790D-4727-81D7-465E18821AF4}" dt="2023-07-11T10:46:58.423" v="433" actId="1076"/>
        <pc:sldMkLst>
          <pc:docMk/>
          <pc:sldMk cId="552944531" sldId="286"/>
        </pc:sldMkLst>
        <pc:spChg chg="mod">
          <ac:chgData name="Marco Pellegrino" userId="be478e81-28bd-4411-99d0-201c608a1088" providerId="ADAL" clId="{586F53AC-790D-4727-81D7-465E18821AF4}" dt="2023-07-10T09:03:49.842" v="70" actId="113"/>
          <ac:spMkLst>
            <pc:docMk/>
            <pc:sldMk cId="552944531" sldId="286"/>
            <ac:spMk id="2" creationId="{25436270-D0F7-21BB-9BB9-4A2CC5EF9990}"/>
          </ac:spMkLst>
        </pc:spChg>
        <pc:spChg chg="add mod">
          <ac:chgData name="Marco Pellegrino" userId="be478e81-28bd-4411-99d0-201c608a1088" providerId="ADAL" clId="{586F53AC-790D-4727-81D7-465E18821AF4}" dt="2023-07-10T10:38:44.814" v="394" actId="164"/>
          <ac:spMkLst>
            <pc:docMk/>
            <pc:sldMk cId="552944531" sldId="286"/>
            <ac:spMk id="3" creationId="{64634E6B-3C20-BBDB-1141-2F505A479CD7}"/>
          </ac:spMkLst>
        </pc:spChg>
        <pc:grpChg chg="add mod ord">
          <ac:chgData name="Marco Pellegrino" userId="be478e81-28bd-4411-99d0-201c608a1088" providerId="ADAL" clId="{586F53AC-790D-4727-81D7-465E18821AF4}" dt="2023-07-10T10:39:37.812" v="427" actId="164"/>
          <ac:grpSpMkLst>
            <pc:docMk/>
            <pc:sldMk cId="552944531" sldId="286"/>
            <ac:grpSpMk id="12" creationId="{548AB957-4FE0-D279-4771-13ED50828BDE}"/>
          </ac:grpSpMkLst>
        </pc:grpChg>
        <pc:grpChg chg="add del mod">
          <ac:chgData name="Marco Pellegrino" userId="be478e81-28bd-4411-99d0-201c608a1088" providerId="ADAL" clId="{586F53AC-790D-4727-81D7-465E18821AF4}" dt="2023-07-11T10:46:55.453" v="431" actId="478"/>
          <ac:grpSpMkLst>
            <pc:docMk/>
            <pc:sldMk cId="552944531" sldId="286"/>
            <ac:grpSpMk id="14" creationId="{85284EDC-0837-713A-84C3-BFB5CF8BECE9}"/>
          </ac:grpSpMkLst>
        </pc:grpChg>
        <pc:picChg chg="add mod">
          <ac:chgData name="Marco Pellegrino" userId="be478e81-28bd-4411-99d0-201c608a1088" providerId="ADAL" clId="{586F53AC-790D-4727-81D7-465E18821AF4}" dt="2023-07-11T10:46:58.423" v="433" actId="1076"/>
          <ac:picMkLst>
            <pc:docMk/>
            <pc:sldMk cId="552944531" sldId="286"/>
            <ac:picMk id="5" creationId="{6968FCC7-6EB2-ACD0-9F66-625AE89ABCD8}"/>
          </ac:picMkLst>
        </pc:picChg>
        <pc:picChg chg="add del mod">
          <ac:chgData name="Marco Pellegrino" userId="be478e81-28bd-4411-99d0-201c608a1088" providerId="ADAL" clId="{586F53AC-790D-4727-81D7-465E18821AF4}" dt="2023-07-10T09:01:23.008" v="60" actId="478"/>
          <ac:picMkLst>
            <pc:docMk/>
            <pc:sldMk cId="552944531" sldId="286"/>
            <ac:picMk id="5" creationId="{707D67AD-843E-FF2D-4534-F592DCB76E4B}"/>
          </ac:picMkLst>
        </pc:picChg>
        <pc:picChg chg="add mod ord">
          <ac:chgData name="Marco Pellegrino" userId="be478e81-28bd-4411-99d0-201c608a1088" providerId="ADAL" clId="{586F53AC-790D-4727-81D7-465E18821AF4}" dt="2023-07-10T10:39:37.812" v="427" actId="164"/>
          <ac:picMkLst>
            <pc:docMk/>
            <pc:sldMk cId="552944531" sldId="286"/>
            <ac:picMk id="6" creationId="{3DE5BF48-8BD2-0AB5-C3E6-442C6FAED699}"/>
          </ac:picMkLst>
        </pc:picChg>
        <pc:picChg chg="add del mod">
          <ac:chgData name="Marco Pellegrino" userId="be478e81-28bd-4411-99d0-201c608a1088" providerId="ADAL" clId="{586F53AC-790D-4727-81D7-465E18821AF4}" dt="2023-07-10T10:38:08.733" v="374" actId="478"/>
          <ac:picMkLst>
            <pc:docMk/>
            <pc:sldMk cId="552944531" sldId="286"/>
            <ac:picMk id="8" creationId="{254E58C5-4E4B-D8C0-B121-95F574EED635}"/>
          </ac:picMkLst>
        </pc:picChg>
        <pc:picChg chg="add mod">
          <ac:chgData name="Marco Pellegrino" userId="be478e81-28bd-4411-99d0-201c608a1088" providerId="ADAL" clId="{586F53AC-790D-4727-81D7-465E18821AF4}" dt="2023-07-10T10:38:44.814" v="394" actId="164"/>
          <ac:picMkLst>
            <pc:docMk/>
            <pc:sldMk cId="552944531" sldId="286"/>
            <ac:picMk id="10" creationId="{DE591CCD-E1D1-C052-2E55-008E54B709B4}"/>
          </ac:picMkLst>
        </pc:picChg>
        <pc:picChg chg="add mod">
          <ac:chgData name="Marco Pellegrino" userId="be478e81-28bd-4411-99d0-201c608a1088" providerId="ADAL" clId="{586F53AC-790D-4727-81D7-465E18821AF4}" dt="2023-07-10T10:38:44.814" v="394" actId="164"/>
          <ac:picMkLst>
            <pc:docMk/>
            <pc:sldMk cId="552944531" sldId="286"/>
            <ac:picMk id="11" creationId="{8FEBFACC-FC56-5C5A-A073-4D3CDD2B8310}"/>
          </ac:picMkLst>
        </pc:picChg>
        <pc:picChg chg="add mod">
          <ac:chgData name="Marco Pellegrino" userId="be478e81-28bd-4411-99d0-201c608a1088" providerId="ADAL" clId="{586F53AC-790D-4727-81D7-465E18821AF4}" dt="2023-07-10T10:39:37.812" v="427" actId="164"/>
          <ac:picMkLst>
            <pc:docMk/>
            <pc:sldMk cId="552944531" sldId="286"/>
            <ac:picMk id="13" creationId="{DDDF29F7-14A7-C48F-9F15-DA489788B21D}"/>
          </ac:picMkLst>
        </pc:picChg>
      </pc:sldChg>
      <pc:sldChg chg="add del">
        <pc:chgData name="Marco Pellegrino" userId="be478e81-28bd-4411-99d0-201c608a1088" providerId="ADAL" clId="{586F53AC-790D-4727-81D7-465E18821AF4}" dt="2023-07-10T10:09:28.912" v="322" actId="47"/>
        <pc:sldMkLst>
          <pc:docMk/>
          <pc:sldMk cId="102093848" sldId="287"/>
        </pc:sldMkLst>
      </pc:sldChg>
      <pc:sldChg chg="addSp delSp modSp add mod">
        <pc:chgData name="Marco Pellegrino" userId="be478e81-28bd-4411-99d0-201c608a1088" providerId="ADAL" clId="{586F53AC-790D-4727-81D7-465E18821AF4}" dt="2023-07-10T09:16:45.492" v="166" actId="478"/>
        <pc:sldMkLst>
          <pc:docMk/>
          <pc:sldMk cId="1053632199" sldId="288"/>
        </pc:sldMkLst>
        <pc:spChg chg="mod">
          <ac:chgData name="Marco Pellegrino" userId="be478e81-28bd-4411-99d0-201c608a1088" providerId="ADAL" clId="{586F53AC-790D-4727-81D7-465E18821AF4}" dt="2023-07-10T09:08:25.691" v="161" actId="20577"/>
          <ac:spMkLst>
            <pc:docMk/>
            <pc:sldMk cId="1053632199" sldId="288"/>
            <ac:spMk id="9" creationId="{EAFE0F4F-77BA-0F34-EC41-A4DB4F28A8A0}"/>
          </ac:spMkLst>
        </pc:spChg>
        <pc:picChg chg="add mod modCrop">
          <ac:chgData name="Marco Pellegrino" userId="be478e81-28bd-4411-99d0-201c608a1088" providerId="ADAL" clId="{586F53AC-790D-4727-81D7-465E18821AF4}" dt="2023-07-10T09:08:17.720" v="148" actId="1076"/>
          <ac:picMkLst>
            <pc:docMk/>
            <pc:sldMk cId="1053632199" sldId="288"/>
            <ac:picMk id="3" creationId="{8DB67480-6B25-DE17-7D57-129102478F1A}"/>
          </ac:picMkLst>
        </pc:picChg>
        <pc:picChg chg="add mod modCrop">
          <ac:chgData name="Marco Pellegrino" userId="be478e81-28bd-4411-99d0-201c608a1088" providerId="ADAL" clId="{586F53AC-790D-4727-81D7-465E18821AF4}" dt="2023-07-10T09:07:58.697" v="144" actId="1076"/>
          <ac:picMkLst>
            <pc:docMk/>
            <pc:sldMk cId="1053632199" sldId="288"/>
            <ac:picMk id="4" creationId="{C29ED248-20D3-94A7-F3DF-B275E26F7C83}"/>
          </ac:picMkLst>
        </pc:picChg>
        <pc:picChg chg="add del">
          <ac:chgData name="Marco Pellegrino" userId="be478e81-28bd-4411-99d0-201c608a1088" providerId="ADAL" clId="{586F53AC-790D-4727-81D7-465E18821AF4}" dt="2023-07-10T09:16:45.492" v="166" actId="478"/>
          <ac:picMkLst>
            <pc:docMk/>
            <pc:sldMk cId="1053632199" sldId="288"/>
            <ac:picMk id="6" creationId="{F71FCCD6-6FC7-6196-6CE7-C01F07FC5F6D}"/>
          </ac:picMkLst>
        </pc:picChg>
        <pc:picChg chg="del">
          <ac:chgData name="Marco Pellegrino" userId="be478e81-28bd-4411-99d0-201c608a1088" providerId="ADAL" clId="{586F53AC-790D-4727-81D7-465E18821AF4}" dt="2023-07-10T09:05:36.227" v="84" actId="478"/>
          <ac:picMkLst>
            <pc:docMk/>
            <pc:sldMk cId="1053632199" sldId="288"/>
            <ac:picMk id="8" creationId="{41E30C67-9627-4E73-115C-CDF7E5D36C86}"/>
          </ac:picMkLst>
        </pc:picChg>
      </pc:sldChg>
      <pc:sldChg chg="addSp delSp modSp add mod">
        <pc:chgData name="Marco Pellegrino" userId="be478e81-28bd-4411-99d0-201c608a1088" providerId="ADAL" clId="{586F53AC-790D-4727-81D7-465E18821AF4}" dt="2023-07-10T09:18:27.638" v="200" actId="20577"/>
        <pc:sldMkLst>
          <pc:docMk/>
          <pc:sldMk cId="2652424097" sldId="289"/>
        </pc:sldMkLst>
        <pc:spChg chg="mod">
          <ac:chgData name="Marco Pellegrino" userId="be478e81-28bd-4411-99d0-201c608a1088" providerId="ADAL" clId="{586F53AC-790D-4727-81D7-465E18821AF4}" dt="2023-07-10T09:18:27.638" v="200" actId="20577"/>
          <ac:spMkLst>
            <pc:docMk/>
            <pc:sldMk cId="2652424097" sldId="289"/>
            <ac:spMk id="9" creationId="{EAFE0F4F-77BA-0F34-EC41-A4DB4F28A8A0}"/>
          </ac:spMkLst>
        </pc:spChg>
        <pc:picChg chg="del">
          <ac:chgData name="Marco Pellegrino" userId="be478e81-28bd-4411-99d0-201c608a1088" providerId="ADAL" clId="{586F53AC-790D-4727-81D7-465E18821AF4}" dt="2023-07-10T09:16:47.038" v="167" actId="478"/>
          <ac:picMkLst>
            <pc:docMk/>
            <pc:sldMk cId="2652424097" sldId="289"/>
            <ac:picMk id="3" creationId="{8DB67480-6B25-DE17-7D57-129102478F1A}"/>
          </ac:picMkLst>
        </pc:picChg>
        <pc:picChg chg="del">
          <ac:chgData name="Marco Pellegrino" userId="be478e81-28bd-4411-99d0-201c608a1088" providerId="ADAL" clId="{586F53AC-790D-4727-81D7-465E18821AF4}" dt="2023-07-10T09:16:48.799" v="168" actId="478"/>
          <ac:picMkLst>
            <pc:docMk/>
            <pc:sldMk cId="2652424097" sldId="289"/>
            <ac:picMk id="4" creationId="{C29ED248-20D3-94A7-F3DF-B275E26F7C83}"/>
          </ac:picMkLst>
        </pc:picChg>
        <pc:picChg chg="add mod">
          <ac:chgData name="Marco Pellegrino" userId="be478e81-28bd-4411-99d0-201c608a1088" providerId="ADAL" clId="{586F53AC-790D-4727-81D7-465E18821AF4}" dt="2023-07-10T09:18:20.936" v="182" actId="1076"/>
          <ac:picMkLst>
            <pc:docMk/>
            <pc:sldMk cId="2652424097" sldId="289"/>
            <ac:picMk id="5" creationId="{252D6EEA-42BC-BDE6-135A-D4AFCAF31579}"/>
          </ac:picMkLst>
        </pc:picChg>
        <pc:picChg chg="mod modCrop">
          <ac:chgData name="Marco Pellegrino" userId="be478e81-28bd-4411-99d0-201c608a1088" providerId="ADAL" clId="{586F53AC-790D-4727-81D7-465E18821AF4}" dt="2023-07-10T09:17:04.081" v="179" actId="1076"/>
          <ac:picMkLst>
            <pc:docMk/>
            <pc:sldMk cId="2652424097" sldId="289"/>
            <ac:picMk id="6" creationId="{F71FCCD6-6FC7-6196-6CE7-C01F07FC5F6D}"/>
          </ac:picMkLst>
        </pc:picChg>
      </pc:sldChg>
      <pc:sldChg chg="addSp delSp modSp add del mod setBg">
        <pc:chgData name="Marco Pellegrino" userId="be478e81-28bd-4411-99d0-201c608a1088" providerId="ADAL" clId="{586F53AC-790D-4727-81D7-465E18821AF4}" dt="2023-07-10T09:08:35.432" v="162" actId="47"/>
        <pc:sldMkLst>
          <pc:docMk/>
          <pc:sldMk cId="3275774736" sldId="289"/>
        </pc:sldMkLst>
        <pc:spChg chg="mod ord">
          <ac:chgData name="Marco Pellegrino" userId="be478e81-28bd-4411-99d0-201c608a1088" providerId="ADAL" clId="{586F53AC-790D-4727-81D7-465E18821AF4}" dt="2023-07-10T09:06:36.201" v="107" actId="26606"/>
          <ac:spMkLst>
            <pc:docMk/>
            <pc:sldMk cId="3275774736" sldId="289"/>
            <ac:spMk id="9" creationId="{EAFE0F4F-77BA-0F34-EC41-A4DB4F28A8A0}"/>
          </ac:spMkLst>
        </pc:spChg>
        <pc:spChg chg="add del">
          <ac:chgData name="Marco Pellegrino" userId="be478e81-28bd-4411-99d0-201c608a1088" providerId="ADAL" clId="{586F53AC-790D-4727-81D7-465E18821AF4}" dt="2023-07-10T09:06:31.562" v="101" actId="26606"/>
          <ac:spMkLst>
            <pc:docMk/>
            <pc:sldMk cId="3275774736" sldId="289"/>
            <ac:spMk id="14" creationId="{2EB492CD-616E-47F8-933B-5E2D952A0593}"/>
          </ac:spMkLst>
        </pc:spChg>
        <pc:spChg chg="add del">
          <ac:chgData name="Marco Pellegrino" userId="be478e81-28bd-4411-99d0-201c608a1088" providerId="ADAL" clId="{586F53AC-790D-4727-81D7-465E18821AF4}" dt="2023-07-10T09:06:31.562" v="101" actId="26606"/>
          <ac:spMkLst>
            <pc:docMk/>
            <pc:sldMk cId="3275774736" sldId="289"/>
            <ac:spMk id="16" creationId="{59383CF9-23B5-4335-9B21-1791C4CF1C75}"/>
          </ac:spMkLst>
        </pc:spChg>
        <pc:spChg chg="add del">
          <ac:chgData name="Marco Pellegrino" userId="be478e81-28bd-4411-99d0-201c608a1088" providerId="ADAL" clId="{586F53AC-790D-4727-81D7-465E18821AF4}" dt="2023-07-10T09:06:31.562" v="101" actId="26606"/>
          <ac:spMkLst>
            <pc:docMk/>
            <pc:sldMk cId="3275774736" sldId="289"/>
            <ac:spMk id="18" creationId="{0007FE00-9498-4706-B255-6437B0252C02}"/>
          </ac:spMkLst>
        </pc:spChg>
        <pc:spChg chg="add del">
          <ac:chgData name="Marco Pellegrino" userId="be478e81-28bd-4411-99d0-201c608a1088" providerId="ADAL" clId="{586F53AC-790D-4727-81D7-465E18821AF4}" dt="2023-07-10T09:06:32.464" v="103" actId="26606"/>
          <ac:spMkLst>
            <pc:docMk/>
            <pc:sldMk cId="3275774736" sldId="289"/>
            <ac:spMk id="20" creationId="{3873B707-463F-40B0-8227-E8CC6C67EB25}"/>
          </ac:spMkLst>
        </pc:spChg>
        <pc:spChg chg="add del">
          <ac:chgData name="Marco Pellegrino" userId="be478e81-28bd-4411-99d0-201c608a1088" providerId="ADAL" clId="{586F53AC-790D-4727-81D7-465E18821AF4}" dt="2023-07-10T09:06:32.464" v="103" actId="26606"/>
          <ac:spMkLst>
            <pc:docMk/>
            <pc:sldMk cId="3275774736" sldId="289"/>
            <ac:spMk id="21" creationId="{201CC55D-ED54-4C5C-95E6-10947BD1103B}"/>
          </ac:spMkLst>
        </pc:spChg>
        <pc:spChg chg="add del">
          <ac:chgData name="Marco Pellegrino" userId="be478e81-28bd-4411-99d0-201c608a1088" providerId="ADAL" clId="{586F53AC-790D-4727-81D7-465E18821AF4}" dt="2023-07-10T09:06:32.464" v="103" actId="26606"/>
          <ac:spMkLst>
            <pc:docMk/>
            <pc:sldMk cId="3275774736" sldId="289"/>
            <ac:spMk id="22" creationId="{C13237C8-E62C-4F0D-A318-BD6FB6C2D138}"/>
          </ac:spMkLst>
        </pc:spChg>
        <pc:spChg chg="add del">
          <ac:chgData name="Marco Pellegrino" userId="be478e81-28bd-4411-99d0-201c608a1088" providerId="ADAL" clId="{586F53AC-790D-4727-81D7-465E18821AF4}" dt="2023-07-10T09:06:32.464" v="103" actId="26606"/>
          <ac:spMkLst>
            <pc:docMk/>
            <pc:sldMk cId="3275774736" sldId="289"/>
            <ac:spMk id="24" creationId="{19C9EAEA-39D0-4B0E-A0EB-51E7B26740B1}"/>
          </ac:spMkLst>
        </pc:spChg>
        <pc:spChg chg="add del">
          <ac:chgData name="Marco Pellegrino" userId="be478e81-28bd-4411-99d0-201c608a1088" providerId="ADAL" clId="{586F53AC-790D-4727-81D7-465E18821AF4}" dt="2023-07-10T09:06:34.324" v="105" actId="26606"/>
          <ac:spMkLst>
            <pc:docMk/>
            <pc:sldMk cId="3275774736" sldId="289"/>
            <ac:spMk id="27" creationId="{F13C74B1-5B17-4795-BED0-7140497B445A}"/>
          </ac:spMkLst>
        </pc:spChg>
        <pc:spChg chg="add del">
          <ac:chgData name="Marco Pellegrino" userId="be478e81-28bd-4411-99d0-201c608a1088" providerId="ADAL" clId="{586F53AC-790D-4727-81D7-465E18821AF4}" dt="2023-07-10T09:06:34.324" v="105" actId="26606"/>
          <ac:spMkLst>
            <pc:docMk/>
            <pc:sldMk cId="3275774736" sldId="289"/>
            <ac:spMk id="28" creationId="{D4974D33-8DC5-464E-8C6D-BE58F0669C17}"/>
          </ac:spMkLst>
        </pc:spChg>
        <pc:spChg chg="add del">
          <ac:chgData name="Marco Pellegrino" userId="be478e81-28bd-4411-99d0-201c608a1088" providerId="ADAL" clId="{586F53AC-790D-4727-81D7-465E18821AF4}" dt="2023-07-10T09:06:36.201" v="107" actId="26606"/>
          <ac:spMkLst>
            <pc:docMk/>
            <pc:sldMk cId="3275774736" sldId="289"/>
            <ac:spMk id="30" creationId="{79BB35BC-D5C2-4C8B-A22A-A71E6191913B}"/>
          </ac:spMkLst>
        </pc:spChg>
        <pc:grpChg chg="add del">
          <ac:chgData name="Marco Pellegrino" userId="be478e81-28bd-4411-99d0-201c608a1088" providerId="ADAL" clId="{586F53AC-790D-4727-81D7-465E18821AF4}" dt="2023-07-10T09:06:32.464" v="103" actId="26606"/>
          <ac:grpSpMkLst>
            <pc:docMk/>
            <pc:sldMk cId="3275774736" sldId="289"/>
            <ac:grpSpMk id="23" creationId="{1DE889C7-FAD6-4397-98E2-05D503484459}"/>
          </ac:grpSpMkLst>
        </pc:grpChg>
        <pc:picChg chg="del">
          <ac:chgData name="Marco Pellegrino" userId="be478e81-28bd-4411-99d0-201c608a1088" providerId="ADAL" clId="{586F53AC-790D-4727-81D7-465E18821AF4}" dt="2023-07-10T09:06:23.464" v="95" actId="478"/>
          <ac:picMkLst>
            <pc:docMk/>
            <pc:sldMk cId="3275774736" sldId="289"/>
            <ac:picMk id="3" creationId="{8DB67480-6B25-DE17-7D57-129102478F1A}"/>
          </ac:picMkLst>
        </pc:picChg>
        <pc:picChg chg="add mod">
          <ac:chgData name="Marco Pellegrino" userId="be478e81-28bd-4411-99d0-201c608a1088" providerId="ADAL" clId="{586F53AC-790D-4727-81D7-465E18821AF4}" dt="2023-07-10T09:06:46.998" v="110" actId="1076"/>
          <ac:picMkLst>
            <pc:docMk/>
            <pc:sldMk cId="3275774736" sldId="289"/>
            <ac:picMk id="4" creationId="{52A5EC51-A25D-3E18-626C-F222F354340F}"/>
          </ac:picMkLst>
        </pc:picChg>
      </pc:sldChg>
      <pc:sldChg chg="addSp delSp modSp add mod ord">
        <pc:chgData name="Marco Pellegrino" userId="be478e81-28bd-4411-99d0-201c608a1088" providerId="ADAL" clId="{586F53AC-790D-4727-81D7-465E18821AF4}" dt="2023-07-10T10:34:58.744" v="356"/>
        <pc:sldMkLst>
          <pc:docMk/>
          <pc:sldMk cId="321509162" sldId="290"/>
        </pc:sldMkLst>
        <pc:spChg chg="del">
          <ac:chgData name="Marco Pellegrino" userId="be478e81-28bd-4411-99d0-201c608a1088" providerId="ADAL" clId="{586F53AC-790D-4727-81D7-465E18821AF4}" dt="2023-07-10T09:36:46.069" v="268" actId="478"/>
          <ac:spMkLst>
            <pc:docMk/>
            <pc:sldMk cId="321509162" sldId="290"/>
            <ac:spMk id="2" creationId="{25436270-D0F7-21BB-9BB9-4A2CC5EF9990}"/>
          </ac:spMkLst>
        </pc:spChg>
        <pc:spChg chg="add mod">
          <ac:chgData name="Marco Pellegrino" userId="be478e81-28bd-4411-99d0-201c608a1088" providerId="ADAL" clId="{586F53AC-790D-4727-81D7-465E18821AF4}" dt="2023-07-10T09:45:25.764" v="321" actId="20577"/>
          <ac:spMkLst>
            <pc:docMk/>
            <pc:sldMk cId="321509162" sldId="290"/>
            <ac:spMk id="5" creationId="{1C639BC0-9C5A-C0CF-B7DA-42E5DBE08E29}"/>
          </ac:spMkLst>
        </pc:spChg>
        <pc:picChg chg="add mod modCrop">
          <ac:chgData name="Marco Pellegrino" userId="be478e81-28bd-4411-99d0-201c608a1088" providerId="ADAL" clId="{586F53AC-790D-4727-81D7-465E18821AF4}" dt="2023-07-10T09:44:07.745" v="276" actId="1076"/>
          <ac:picMkLst>
            <pc:docMk/>
            <pc:sldMk cId="321509162" sldId="290"/>
            <ac:picMk id="4" creationId="{8828E0A9-E138-83F9-CE17-0B5A41BD9D1A}"/>
          </ac:picMkLst>
        </pc:picChg>
      </pc:sldChg>
      <pc:sldChg chg="addSp modSp new mod">
        <pc:chgData name="Marco Pellegrino" userId="be478e81-28bd-4411-99d0-201c608a1088" providerId="ADAL" clId="{586F53AC-790D-4727-81D7-465E18821AF4}" dt="2023-07-10T10:23:19.661" v="349" actId="20577"/>
        <pc:sldMkLst>
          <pc:docMk/>
          <pc:sldMk cId="2896503652" sldId="291"/>
        </pc:sldMkLst>
        <pc:spChg chg="add mod">
          <ac:chgData name="Marco Pellegrino" userId="be478e81-28bd-4411-99d0-201c608a1088" providerId="ADAL" clId="{586F53AC-790D-4727-81D7-465E18821AF4}" dt="2023-07-10T10:23:19.661" v="349" actId="20577"/>
          <ac:spMkLst>
            <pc:docMk/>
            <pc:sldMk cId="2896503652" sldId="291"/>
            <ac:spMk id="5" creationId="{3A84B4E5-8BFE-602E-4FDD-9608FF8E3FC2}"/>
          </ac:spMkLst>
        </pc:spChg>
        <pc:picChg chg="add mod">
          <ac:chgData name="Marco Pellegrino" userId="be478e81-28bd-4411-99d0-201c608a1088" providerId="ADAL" clId="{586F53AC-790D-4727-81D7-465E18821AF4}" dt="2023-07-10T10:22:22.004" v="327" actId="1076"/>
          <ac:picMkLst>
            <pc:docMk/>
            <pc:sldMk cId="2896503652" sldId="291"/>
            <ac:picMk id="3" creationId="{77BF2FCB-C552-C424-044A-02D6C06B6F95}"/>
          </ac:picMkLst>
        </pc:picChg>
        <pc:picChg chg="add mod">
          <ac:chgData name="Marco Pellegrino" userId="be478e81-28bd-4411-99d0-201c608a1088" providerId="ADAL" clId="{586F53AC-790D-4727-81D7-465E18821AF4}" dt="2023-07-10T10:22:31.177" v="330" actId="1076"/>
          <ac:picMkLst>
            <pc:docMk/>
            <pc:sldMk cId="2896503652" sldId="291"/>
            <ac:picMk id="4" creationId="{28A1ABDA-6DF6-9B30-10F9-4D73D824C33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9CB70-29B0-45E9-94F1-7646D53C6466}" type="datetimeFigureOut">
              <a:rPr lang="en-GB" smtClean="0"/>
              <a:t>12/09/2023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981F22-6AE0-478F-B568-2AAED07F2F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643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942C3-E5A3-A05B-46C4-CAF13D5D89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2B108D-763B-5480-08A0-CEE256D29D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DED05E-4216-34BA-223C-6B0A671FB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33600-3EAA-4CCA-BDCB-1352FA452B28}" type="datetimeFigureOut">
              <a:rPr lang="en-GB" smtClean="0"/>
              <a:t>12/09/2023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83FCA1-1072-C8BE-F6B5-D56EEA467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9C032D-07B4-4445-C4FB-74469A55C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B07EB-1FDA-4D45-AA46-6464161BA1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0621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FA0BB-050D-5136-3CBE-E4E7252F2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4DFF11-529B-4CE6-31C3-69057ADC4B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2A74F3-5018-5613-043A-6A211695B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33600-3EAA-4CCA-BDCB-1352FA452B28}" type="datetimeFigureOut">
              <a:rPr lang="en-GB" smtClean="0"/>
              <a:t>12/09/2023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928125-95BC-EBF9-C196-9EDC4249F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F7984D-F689-95F4-28E8-796898380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B07EB-1FDA-4D45-AA46-6464161BA1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46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32DBD98-7A7C-E660-091F-EE4F39B3F4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72E450-A883-D5A2-110B-DC2F7C1ADA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889C44-0B93-BF36-BD7D-0232C5214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33600-3EAA-4CCA-BDCB-1352FA452B28}" type="datetimeFigureOut">
              <a:rPr lang="en-GB" smtClean="0"/>
              <a:t>12/09/2023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221709-A3BA-B0C1-2D38-A65D1D61D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2EED70-6917-D2F4-7FB9-40486BE22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B07EB-1FDA-4D45-AA46-6464161BA1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120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1DE50-6C3C-71B4-67D5-83731A63D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07140C-37F3-90A8-C801-1C553707D2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09AD64-37C5-46AB-A234-2827479E7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33600-3EAA-4CCA-BDCB-1352FA452B28}" type="datetimeFigureOut">
              <a:rPr lang="en-GB" smtClean="0"/>
              <a:t>12/09/2023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D50E5-2DF0-DE7D-38BC-6AB2C659A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A1E34B-093E-044D-9C30-39C87A408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B07EB-1FDA-4D45-AA46-6464161BA1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736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689A4-843C-F55A-FA4A-A4D423A5A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F19025-2896-77F7-0812-353F5EBB17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4DE30B-7630-D596-88E7-805CB0B57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33600-3EAA-4CCA-BDCB-1352FA452B28}" type="datetimeFigureOut">
              <a:rPr lang="en-GB" smtClean="0"/>
              <a:t>12/09/2023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F7102-5571-B8DD-B4C0-3AA31682D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C885F6-960C-3F25-F5E0-B7C249601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B07EB-1FDA-4D45-AA46-6464161BA1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808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107D2-508F-B9B2-B70D-A90496C2A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25DA34-BB8D-1369-79F4-88969CD68A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0AD0F0-A940-E9DD-96DC-D00EBCFF0F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E8B262-4A7E-6B0B-B7FE-EF3B9E356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33600-3EAA-4CCA-BDCB-1352FA452B28}" type="datetimeFigureOut">
              <a:rPr lang="en-GB" smtClean="0"/>
              <a:t>12/09/2023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5ECDFE-C411-1F7E-6693-664BF6E8C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140D1A-C679-4123-1214-248CDD869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B07EB-1FDA-4D45-AA46-6464161BA1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353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F907C-0747-AD81-FA3C-6CD301343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2D9B9D-B11F-0FAB-B25D-47634AAFF0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DBEE2E-5051-CD42-57B3-B2077144E3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1081A1-DE2D-F1BF-3709-B80AEB117B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500EA4-95CC-FF70-CF1B-E76DBB6EA1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0C997F-ED0D-201B-E053-28FA564CE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33600-3EAA-4CCA-BDCB-1352FA452B28}" type="datetimeFigureOut">
              <a:rPr lang="en-GB" smtClean="0"/>
              <a:t>12/09/2023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D83428-CBFF-878B-12A4-43172111F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343F070-9284-B7E0-6B33-5D9A0FA83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B07EB-1FDA-4D45-AA46-6464161BA1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7409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ED093-BCB9-2C73-B66F-61BA05BC1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F0707A-4A45-4521-FAAF-D5055171A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33600-3EAA-4CCA-BDCB-1352FA452B28}" type="datetimeFigureOut">
              <a:rPr lang="en-GB" smtClean="0"/>
              <a:t>12/09/2023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CCD078-4ED4-B2B4-5F46-295E3DFBD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292FB3-C665-17BC-87B2-53EBC3EE6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B07EB-1FDA-4D45-AA46-6464161BA1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08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D2B564-0059-2459-6F69-3FAF11322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33600-3EAA-4CCA-BDCB-1352FA452B28}" type="datetimeFigureOut">
              <a:rPr lang="en-GB" smtClean="0"/>
              <a:t>12/09/2023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A06D0B-DCA7-C798-ACD9-629747200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FECD54-1D5C-8C88-D170-215307186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B07EB-1FDA-4D45-AA46-6464161BA1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19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ABC6E-D756-4420-8599-01D944D52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3F74E-4822-8D42-87D3-4EAD5D2B6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57160F-1539-37B8-C8C0-68FEB92F5D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679820-6099-22E2-33EB-D5614DCB8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33600-3EAA-4CCA-BDCB-1352FA452B28}" type="datetimeFigureOut">
              <a:rPr lang="en-GB" smtClean="0"/>
              <a:t>12/09/2023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C34F06-37B5-0903-66D9-1E05B27A1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DB4AE7-38E6-1E7B-72FB-129F677FA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B07EB-1FDA-4D45-AA46-6464161BA1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3264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1A307-C99D-F053-0BFD-254D227B4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D26A8A-8D38-3A84-EFD6-40D692D0FD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9D49D9-B121-7B77-03B7-B6BFF4EAA3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4C6ABF-075B-D73D-643D-4B3AA23F5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33600-3EAA-4CCA-BDCB-1352FA452B28}" type="datetimeFigureOut">
              <a:rPr lang="en-GB" smtClean="0"/>
              <a:t>12/09/2023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C8B03A-26EE-7012-6BC6-20DF32875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A92952-A2C6-F4D8-5297-0A0D1EE79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B07EB-1FDA-4D45-AA46-6464161BA1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367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39B777-BE6F-8A98-00F6-4B99FB4C1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4381AD-5955-20EA-C8EB-437B483B2C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9151A8-7128-44C9-0D64-589A490DDE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33600-3EAA-4CCA-BDCB-1352FA452B28}" type="datetimeFigureOut">
              <a:rPr lang="en-GB" smtClean="0"/>
              <a:t>12/09/2023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F947D-50CC-62FD-4CE1-0D01F99E12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814EF7-4DEB-0692-6C7A-AD60CDDEEC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B07EB-1FDA-4D45-AA46-6464161BA1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4274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436270-D0F7-21BB-9BB9-4A2CC5EF9990}"/>
              </a:ext>
            </a:extLst>
          </p:cNvPr>
          <p:cNvSpPr txBox="1"/>
          <p:nvPr/>
        </p:nvSpPr>
        <p:spPr>
          <a:xfrm>
            <a:off x="2965580" y="884277"/>
            <a:ext cx="626084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ea typeface="HGGothicE" panose="020B0400000000000000" pitchFamily="49" charset="-128"/>
              </a:rPr>
              <a:t>Development</a:t>
            </a:r>
          </a:p>
          <a:p>
            <a:pPr algn="ctr"/>
            <a:r>
              <a:rPr lang="en-GB" sz="6600" dirty="0">
                <a:ea typeface="HGGothicE" panose="020B0400000000000000" pitchFamily="49" charset="-128"/>
              </a:rPr>
              <a:t>Meeting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68FCC7-6EB2-ACD0-9F66-625AE89ABC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0628" y="3429000"/>
            <a:ext cx="4610743" cy="207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944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66BC517-9EC6-1F1B-F031-C90ADD569704}"/>
              </a:ext>
            </a:extLst>
          </p:cNvPr>
          <p:cNvSpPr txBox="1"/>
          <p:nvPr/>
        </p:nvSpPr>
        <p:spPr>
          <a:xfrm>
            <a:off x="233264" y="233265"/>
            <a:ext cx="3209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Eigenfrequencies results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9BA14F-BE4F-A5C7-54B5-309A37F993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5536"/>
            <a:ext cx="12192000" cy="5686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789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66BC517-9EC6-1F1B-F031-C90ADD569704}"/>
              </a:ext>
            </a:extLst>
          </p:cNvPr>
          <p:cNvSpPr txBox="1"/>
          <p:nvPr/>
        </p:nvSpPr>
        <p:spPr>
          <a:xfrm>
            <a:off x="233264" y="233265"/>
            <a:ext cx="3209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Stability results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F3B166-CE9E-2813-E7B5-F081DBEB33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9227"/>
            <a:ext cx="12192000" cy="5419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446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66BC517-9EC6-1F1B-F031-C90ADD569704}"/>
              </a:ext>
            </a:extLst>
          </p:cNvPr>
          <p:cNvSpPr txBox="1"/>
          <p:nvPr/>
        </p:nvSpPr>
        <p:spPr>
          <a:xfrm>
            <a:off x="233264" y="233265"/>
            <a:ext cx="3209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Comb refactor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BB3BA0-A46C-A967-BBC9-C2F4AA7EA4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1099" y="1152207"/>
            <a:ext cx="8249801" cy="4553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195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66BC517-9EC6-1F1B-F031-C90ADD569704}"/>
              </a:ext>
            </a:extLst>
          </p:cNvPr>
          <p:cNvSpPr txBox="1"/>
          <p:nvPr/>
        </p:nvSpPr>
        <p:spPr>
          <a:xfrm>
            <a:off x="233264" y="233265"/>
            <a:ext cx="3209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Design group for concrete beam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D3D5EE-092F-0AD1-7E82-5FD84063B6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1923921"/>
            <a:ext cx="11049000" cy="3293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951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66BC517-9EC6-1F1B-F031-C90ADD569704}"/>
              </a:ext>
            </a:extLst>
          </p:cNvPr>
          <p:cNvSpPr txBox="1"/>
          <p:nvPr/>
        </p:nvSpPr>
        <p:spPr>
          <a:xfrm>
            <a:off x="233264" y="233265"/>
            <a:ext cx="3209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Create result point using pipe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9B7FFC-A2E3-72E1-9788-B41F7E3171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587" y="1576667"/>
            <a:ext cx="10410825" cy="3704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034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66BC517-9EC6-1F1B-F031-C90ADD569704}"/>
              </a:ext>
            </a:extLst>
          </p:cNvPr>
          <p:cNvSpPr txBox="1"/>
          <p:nvPr/>
        </p:nvSpPr>
        <p:spPr>
          <a:xfrm>
            <a:off x="233264" y="233265"/>
            <a:ext cx="3209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Linkedin</a:t>
            </a:r>
            <a:r>
              <a:rPr lang="en-GB" dirty="0"/>
              <a:t> post in blog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5FCCA3-CD53-1B83-9143-20BBFB751E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8129" y="840590"/>
            <a:ext cx="8445011" cy="5634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039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66BC517-9EC6-1F1B-F031-C90ADD569704}"/>
              </a:ext>
            </a:extLst>
          </p:cNvPr>
          <p:cNvSpPr txBox="1"/>
          <p:nvPr/>
        </p:nvSpPr>
        <p:spPr>
          <a:xfrm>
            <a:off x="233264" y="233265"/>
            <a:ext cx="3209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Bugs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052748-15D3-8E79-90E3-D7871172CE33}"/>
              </a:ext>
            </a:extLst>
          </p:cNvPr>
          <p:cNvSpPr txBox="1"/>
          <p:nvPr/>
        </p:nvSpPr>
        <p:spPr>
          <a:xfrm>
            <a:off x="2524108" y="2011918"/>
            <a:ext cx="714378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Verbosity</a:t>
            </a:r>
          </a:p>
          <a:p>
            <a:r>
              <a:rPr lang="en-GB" i="1" dirty="0"/>
              <a:t>Some user machine had problem with Video Card and </a:t>
            </a:r>
            <a:r>
              <a:rPr lang="en-GB" i="1" dirty="0" err="1"/>
              <a:t>FEMDesign.Connection</a:t>
            </a:r>
            <a:r>
              <a:rPr lang="en-GB" i="1" dirty="0"/>
              <a:t> fail to run</a:t>
            </a:r>
          </a:p>
          <a:p>
            <a:endParaRPr lang="en-GB" dirty="0"/>
          </a:p>
          <a:p>
            <a:r>
              <a:rPr lang="en-GB" b="1" dirty="0"/>
              <a:t>Education version</a:t>
            </a:r>
          </a:p>
          <a:p>
            <a:r>
              <a:rPr lang="en-GB" i="1" dirty="0"/>
              <a:t>FEM-Design API looks for a specific folder to get fd3dstruct.ext.</a:t>
            </a:r>
          </a:p>
          <a:p>
            <a:r>
              <a:rPr lang="en-GB" i="1" dirty="0"/>
              <a:t>The user is now notified if the folder is not found.</a:t>
            </a:r>
          </a:p>
          <a:p>
            <a:endParaRPr lang="en-GB" i="1" dirty="0"/>
          </a:p>
          <a:p>
            <a:r>
              <a:rPr lang="en-GB" b="1" dirty="0" err="1"/>
              <a:t>Nuget</a:t>
            </a:r>
            <a:r>
              <a:rPr lang="en-GB" b="1" dirty="0"/>
              <a:t> without resources</a:t>
            </a:r>
          </a:p>
          <a:p>
            <a:r>
              <a:rPr lang="en-GB" i="1" dirty="0"/>
              <a:t>C# users get material/section in the .</a:t>
            </a:r>
            <a:r>
              <a:rPr lang="en-GB" i="1" dirty="0" err="1"/>
              <a:t>dll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424114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1124</TotalTime>
  <Words>80</Words>
  <Application>Microsoft Office PowerPoint</Application>
  <PresentationFormat>Widescreen</PresentationFormat>
  <Paragraphs>18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 Pellegrino Konsult</dc:creator>
  <cp:lastModifiedBy>Marco Pellegrino</cp:lastModifiedBy>
  <cp:revision>8</cp:revision>
  <dcterms:created xsi:type="dcterms:W3CDTF">2023-06-19T08:55:31Z</dcterms:created>
  <dcterms:modified xsi:type="dcterms:W3CDTF">2023-09-12T13:56:19Z</dcterms:modified>
</cp:coreProperties>
</file>